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FC095418-2BEB-48B3-829F-02D542A24226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5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029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93013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5835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69606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BE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58417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205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9381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040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73603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4856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0737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D29B9D9-FA1A-4618-8E28-807062ADFA50}" type="datetimeFigureOut">
              <a:rPr lang="nl-BE" smtClean="0"/>
              <a:t>25/04/2016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BE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0207170-2D10-4F22-B44F-504358CE01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02010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klascement.net/video/27032/?previou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De Romeinse Republiek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925048" y="6532880"/>
            <a:ext cx="1266952" cy="325120"/>
          </a:xfrm>
        </p:spPr>
        <p:txBody>
          <a:bodyPr>
            <a:normAutofit/>
          </a:bodyPr>
          <a:lstStyle/>
          <a:p>
            <a:r>
              <a:rPr lang="nl-BE" sz="1200" dirty="0" smtClean="0"/>
              <a:t>Sien De Smet</a:t>
            </a:r>
            <a:endParaRPr lang="nl-BE" sz="1200" dirty="0"/>
          </a:p>
        </p:txBody>
      </p:sp>
    </p:spTree>
    <p:extLst>
      <p:ext uri="{BB962C8B-B14F-4D97-AF65-F5344CB8AC3E}">
        <p14:creationId xmlns:p14="http://schemas.microsoft.com/office/powerpoint/2010/main" val="407478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848" y="56896"/>
            <a:ext cx="10058400" cy="1609344"/>
          </a:xfrm>
        </p:spPr>
        <p:txBody>
          <a:bodyPr/>
          <a:lstStyle/>
          <a:p>
            <a:r>
              <a:rPr lang="nl-BE" dirty="0" smtClean="0"/>
              <a:t>Verschillende taken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1442720"/>
            <a:ext cx="10058400" cy="5415280"/>
          </a:xfrm>
        </p:spPr>
        <p:txBody>
          <a:bodyPr>
            <a:normAutofit/>
          </a:bodyPr>
          <a:lstStyle/>
          <a:p>
            <a:r>
              <a:rPr lang="nl-BE" dirty="0" smtClean="0"/>
              <a:t>Consul</a:t>
            </a:r>
          </a:p>
          <a:p>
            <a:pPr lvl="1"/>
            <a:r>
              <a:rPr lang="nl-BE" dirty="0" smtClean="0"/>
              <a:t>Wet voorstellen</a:t>
            </a:r>
          </a:p>
          <a:p>
            <a:pPr lvl="1"/>
            <a:r>
              <a:rPr lang="nl-BE" dirty="0" smtClean="0"/>
              <a:t>Controleren </a:t>
            </a:r>
          </a:p>
          <a:p>
            <a:pPr lvl="1"/>
            <a:r>
              <a:rPr lang="nl-BE" dirty="0" smtClean="0">
                <a:sym typeface="Wingdings" panose="05000000000000000000" pitchFamily="2" charset="2"/>
              </a:rPr>
              <a:t> rechterlijke en uitvoerende macht</a:t>
            </a:r>
          </a:p>
          <a:p>
            <a:r>
              <a:rPr lang="nl-BE" dirty="0" smtClean="0">
                <a:sym typeface="Wingdings" panose="05000000000000000000" pitchFamily="2" charset="2"/>
              </a:rPr>
              <a:t>Senaat</a:t>
            </a:r>
          </a:p>
          <a:p>
            <a:pPr lvl="1"/>
            <a:r>
              <a:rPr lang="nl-BE" dirty="0" smtClean="0">
                <a:sym typeface="Wingdings" panose="05000000000000000000" pitchFamily="2" charset="2"/>
              </a:rPr>
              <a:t>Geeft raad</a:t>
            </a:r>
          </a:p>
          <a:p>
            <a:pPr lvl="1"/>
            <a:r>
              <a:rPr lang="nl-BE" dirty="0" smtClean="0"/>
              <a:t>Financiële zaken</a:t>
            </a:r>
          </a:p>
          <a:p>
            <a:pPr lvl="1"/>
            <a:r>
              <a:rPr lang="nl-BE" dirty="0" smtClean="0"/>
              <a:t>Buitenlandse politiek</a:t>
            </a:r>
          </a:p>
          <a:p>
            <a:pPr lvl="1"/>
            <a:r>
              <a:rPr lang="nl-BE" dirty="0" smtClean="0"/>
              <a:t>Veiligheid van de staat</a:t>
            </a:r>
          </a:p>
          <a:p>
            <a:pPr lvl="1"/>
            <a:r>
              <a:rPr lang="nl-BE" dirty="0" smtClean="0"/>
              <a:t>Openbare werken</a:t>
            </a:r>
          </a:p>
          <a:p>
            <a:pPr lvl="1"/>
            <a:r>
              <a:rPr lang="nl-BE" dirty="0" smtClean="0">
                <a:sym typeface="Wingdings" panose="05000000000000000000" pitchFamily="2" charset="2"/>
              </a:rPr>
              <a:t> raadgevende macht</a:t>
            </a:r>
          </a:p>
          <a:p>
            <a:r>
              <a:rPr lang="nl-BE" dirty="0" smtClean="0">
                <a:sym typeface="Wingdings" panose="05000000000000000000" pitchFamily="2" charset="2"/>
              </a:rPr>
              <a:t>Volksvergadering</a:t>
            </a:r>
          </a:p>
          <a:p>
            <a:pPr lvl="1"/>
            <a:r>
              <a:rPr lang="nl-BE" dirty="0" smtClean="0">
                <a:sym typeface="Wingdings" panose="05000000000000000000" pitchFamily="2" charset="2"/>
              </a:rPr>
              <a:t>Kiezen de consuls</a:t>
            </a:r>
          </a:p>
          <a:p>
            <a:pPr lvl="1"/>
            <a:r>
              <a:rPr lang="nl-BE" dirty="0" smtClean="0">
                <a:sym typeface="Wingdings" panose="05000000000000000000" pitchFamily="2" charset="2"/>
              </a:rPr>
              <a:t>Beslissen over oorlog en vrede</a:t>
            </a:r>
          </a:p>
          <a:p>
            <a:pPr lvl="1"/>
            <a:r>
              <a:rPr lang="nl-BE" dirty="0" smtClean="0">
                <a:sym typeface="Wingdings" panose="05000000000000000000" pitchFamily="2" charset="2"/>
              </a:rPr>
              <a:t>Keuren wetten (niet) goed</a:t>
            </a:r>
          </a:p>
          <a:p>
            <a:pPr lvl="1"/>
            <a:r>
              <a:rPr lang="nl-BE" smtClean="0">
                <a:sym typeface="Wingdings" panose="05000000000000000000" pitchFamily="2" charset="2"/>
              </a:rPr>
              <a:t> wetgevende macht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221030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Probleemstellingen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Waarom werd Rome een republiek?</a:t>
            </a:r>
          </a:p>
          <a:p>
            <a:endParaRPr lang="nl-BE" dirty="0" smtClean="0"/>
          </a:p>
          <a:p>
            <a:r>
              <a:rPr lang="nl-BE" dirty="0" smtClean="0"/>
              <a:t>Hoe werd de republiek bestuurd?</a:t>
            </a:r>
          </a:p>
          <a:p>
            <a:endParaRPr lang="nl-BE" dirty="0" smtClean="0"/>
          </a:p>
          <a:p>
            <a:r>
              <a:rPr lang="nl-BE" dirty="0" smtClean="0"/>
              <a:t>Wat veranderde er met de strijd tussen patriciërs en plebejers?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682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Laatste koning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Tarquinius</a:t>
            </a:r>
            <a:r>
              <a:rPr lang="nl-BE" dirty="0" smtClean="0"/>
              <a:t> Superbus </a:t>
            </a:r>
          </a:p>
          <a:p>
            <a:endParaRPr lang="nl-BE" dirty="0" smtClean="0"/>
          </a:p>
          <a:p>
            <a:r>
              <a:rPr lang="nl-BE" dirty="0" smtClean="0"/>
              <a:t>Verkrachting </a:t>
            </a:r>
            <a:r>
              <a:rPr lang="nl-BE" dirty="0" err="1" smtClean="0"/>
              <a:t>Lucretia</a:t>
            </a:r>
            <a:endParaRPr lang="nl-BE" dirty="0" smtClean="0"/>
          </a:p>
          <a:p>
            <a:endParaRPr lang="nl-BE" dirty="0" smtClean="0"/>
          </a:p>
          <a:p>
            <a:r>
              <a:rPr lang="nl-BE" dirty="0" smtClean="0"/>
              <a:t>Einde: 509 v.C.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604" y="386655"/>
            <a:ext cx="3565150" cy="360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94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Republiek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509 v.C. – 27 v.C.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21" y="2866642"/>
            <a:ext cx="10982871" cy="148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40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hlinkClick r:id="rId2"/>
              </a:rPr>
              <a:t>Wat?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1735328"/>
            <a:ext cx="10058400" cy="4868672"/>
          </a:xfrm>
        </p:spPr>
        <p:txBody>
          <a:bodyPr>
            <a:noAutofit/>
          </a:bodyPr>
          <a:lstStyle/>
          <a:p>
            <a:pPr marL="182880" lvl="1">
              <a:spcBef>
                <a:spcPts val="1200"/>
              </a:spcBef>
              <a:spcAft>
                <a:spcPts val="0"/>
              </a:spcAft>
            </a:pPr>
            <a:r>
              <a:rPr lang="nl-BE" sz="2200" dirty="0" smtClean="0"/>
              <a:t>Nu</a:t>
            </a:r>
          </a:p>
          <a:p>
            <a:pPr marL="457200" lvl="2">
              <a:spcBef>
                <a:spcPts val="1200"/>
              </a:spcBef>
              <a:spcAft>
                <a:spcPts val="0"/>
              </a:spcAft>
            </a:pPr>
            <a:r>
              <a:rPr lang="nl-BE" sz="2200" dirty="0" smtClean="0"/>
              <a:t>Een </a:t>
            </a:r>
            <a:r>
              <a:rPr lang="nl-BE" sz="2200" dirty="0"/>
              <a:t>staat waar een verkozen president de macht </a:t>
            </a:r>
            <a:r>
              <a:rPr lang="nl-BE" sz="2200" dirty="0" smtClean="0"/>
              <a:t>heeft. </a:t>
            </a:r>
            <a:r>
              <a:rPr lang="nl-BE" sz="2200" dirty="0" smtClean="0"/>
              <a:t/>
            </a:r>
            <a:br>
              <a:rPr lang="nl-BE" sz="2200" dirty="0" smtClean="0"/>
            </a:br>
            <a:r>
              <a:rPr lang="nl-BE" sz="2200" dirty="0" smtClean="0"/>
              <a:t>(</a:t>
            </a:r>
            <a:r>
              <a:rPr lang="nl-BE" sz="2200" dirty="0"/>
              <a:t>bv: Obama</a:t>
            </a:r>
            <a:r>
              <a:rPr lang="nl-BE" sz="2200" dirty="0" smtClean="0"/>
              <a:t>)</a:t>
            </a:r>
          </a:p>
          <a:p>
            <a:r>
              <a:rPr lang="nl-BE" sz="2200" dirty="0" smtClean="0"/>
              <a:t>Republiek</a:t>
            </a:r>
            <a:endParaRPr lang="nl-BE" sz="2200" dirty="0" smtClean="0"/>
          </a:p>
          <a:p>
            <a:pPr lvl="1"/>
            <a:r>
              <a:rPr lang="nl-BE" sz="2200" dirty="0" smtClean="0"/>
              <a:t>Een staatsvorm waarbij door het volk gekozen twee </a:t>
            </a:r>
            <a:r>
              <a:rPr lang="nl-BE" sz="2200" dirty="0" smtClean="0"/>
              <a:t>consuls </a:t>
            </a:r>
            <a:r>
              <a:rPr lang="nl-BE" sz="2200" dirty="0" smtClean="0"/>
              <a:t>aan het hoofd staan.</a:t>
            </a:r>
            <a:br>
              <a:rPr lang="nl-BE" sz="2200" dirty="0" smtClean="0"/>
            </a:br>
            <a:endParaRPr lang="nl-BE" sz="2200" dirty="0" smtClean="0"/>
          </a:p>
          <a:p>
            <a:r>
              <a:rPr lang="nl-BE" sz="2200" dirty="0" err="1" smtClean="0"/>
              <a:t>Res</a:t>
            </a:r>
            <a:r>
              <a:rPr lang="nl-BE" sz="2200" dirty="0" smtClean="0"/>
              <a:t> </a:t>
            </a:r>
            <a:r>
              <a:rPr lang="nl-BE" sz="2200" dirty="0" err="1" smtClean="0"/>
              <a:t>P</a:t>
            </a:r>
            <a:r>
              <a:rPr lang="nl-BE" sz="2200" dirty="0" err="1" smtClean="0"/>
              <a:t>ublica</a:t>
            </a:r>
            <a:endParaRPr lang="nl-BE" sz="2200" dirty="0" smtClean="0"/>
          </a:p>
          <a:p>
            <a:pPr lvl="1"/>
            <a:r>
              <a:rPr lang="nl-BE" sz="2200" dirty="0" smtClean="0"/>
              <a:t>= zaak van het volk</a:t>
            </a:r>
          </a:p>
          <a:p>
            <a:pPr lvl="1"/>
            <a:endParaRPr lang="nl-BE" sz="2200" dirty="0"/>
          </a:p>
          <a:p>
            <a:r>
              <a:rPr lang="nl-BE" sz="2200" dirty="0" smtClean="0"/>
              <a:t>Vetorecht</a:t>
            </a:r>
          </a:p>
          <a:p>
            <a:pPr lvl="1"/>
            <a:r>
              <a:rPr lang="nl-BE" sz="2200" dirty="0" smtClean="0"/>
              <a:t>Het recht om iets te verbieden, om nee te zeggen.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4" r="10925"/>
          <a:stretch/>
        </p:blipFill>
        <p:spPr>
          <a:xfrm>
            <a:off x="9440214" y="406582"/>
            <a:ext cx="2369713" cy="205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7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BRON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200" dirty="0" smtClean="0"/>
              <a:t>Wie kon er dictator worden?</a:t>
            </a:r>
          </a:p>
          <a:p>
            <a:pPr lvl="1"/>
            <a:r>
              <a:rPr lang="nl-BE" sz="2200" dirty="0" smtClean="0"/>
              <a:t>Eén van de twee consuls.</a:t>
            </a:r>
          </a:p>
          <a:p>
            <a:pPr lvl="1"/>
            <a:endParaRPr lang="nl-BE" sz="2200" dirty="0" smtClean="0"/>
          </a:p>
          <a:p>
            <a:r>
              <a:rPr lang="nl-BE" sz="2200" dirty="0" smtClean="0"/>
              <a:t>Wanneer kon er een dictator optreden?</a:t>
            </a:r>
          </a:p>
          <a:p>
            <a:pPr lvl="1"/>
            <a:r>
              <a:rPr lang="nl-BE" sz="2200" dirty="0" smtClean="0"/>
              <a:t>Bij oorlog, spanningen of angst.</a:t>
            </a:r>
          </a:p>
          <a:p>
            <a:pPr lvl="1"/>
            <a:endParaRPr lang="nl-BE" sz="2200" dirty="0" smtClean="0"/>
          </a:p>
          <a:p>
            <a:r>
              <a:rPr lang="nl-BE" sz="2200" dirty="0" smtClean="0"/>
              <a:t>Hoe lang kon een dictator aan de macht blijven?</a:t>
            </a:r>
          </a:p>
          <a:p>
            <a:pPr lvl="1"/>
            <a:r>
              <a:rPr lang="nl-BE" sz="2200" dirty="0" smtClean="0"/>
              <a:t>Maximum 6 maanden</a:t>
            </a:r>
            <a:endParaRPr lang="nl-BE" sz="2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326" y="180306"/>
            <a:ext cx="5346536" cy="397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8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6969" y="239933"/>
            <a:ext cx="10058400" cy="1609344"/>
          </a:xfrm>
        </p:spPr>
        <p:txBody>
          <a:bodyPr/>
          <a:lstStyle/>
          <a:p>
            <a:r>
              <a:rPr lang="nl-BE" dirty="0" smtClean="0"/>
              <a:t>Ruimte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8"/>
          <a:stretch/>
        </p:blipFill>
        <p:spPr>
          <a:xfrm>
            <a:off x="3786388" y="1530734"/>
            <a:ext cx="3707503" cy="4566901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682" y="1509614"/>
            <a:ext cx="7202493" cy="455633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651" y="1509613"/>
            <a:ext cx="7305524" cy="46992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55" y="1509614"/>
            <a:ext cx="11599976" cy="462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Standenmaatschappij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23492" y="5859886"/>
            <a:ext cx="1970469" cy="875765"/>
          </a:xfrm>
        </p:spPr>
        <p:txBody>
          <a:bodyPr/>
          <a:lstStyle/>
          <a:p>
            <a:r>
              <a:rPr lang="nl-BE" dirty="0" smtClean="0">
                <a:sym typeface="Wingdings" panose="05000000000000000000" pitchFamily="2" charset="2"/>
              </a:rPr>
              <a:t> oefening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71" y="2013122"/>
            <a:ext cx="7547095" cy="355055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949263" y="3133929"/>
            <a:ext cx="23339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200" dirty="0" smtClean="0"/>
              <a:t>Vrije burgers</a:t>
            </a:r>
            <a:endParaRPr lang="nl-BE" sz="2200" dirty="0"/>
          </a:p>
        </p:txBody>
      </p:sp>
      <p:sp>
        <p:nvSpPr>
          <p:cNvPr id="6" name="Tekstvak 5"/>
          <p:cNvSpPr txBox="1"/>
          <p:nvPr/>
        </p:nvSpPr>
        <p:spPr>
          <a:xfrm>
            <a:off x="6915957" y="3076442"/>
            <a:ext cx="16426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200" dirty="0" err="1" smtClean="0"/>
              <a:t>Onvrijen</a:t>
            </a:r>
            <a:endParaRPr lang="nl-BE" sz="2200" dirty="0"/>
          </a:p>
        </p:txBody>
      </p:sp>
      <p:sp>
        <p:nvSpPr>
          <p:cNvPr id="7" name="Tekstvak 6"/>
          <p:cNvSpPr txBox="1"/>
          <p:nvPr/>
        </p:nvSpPr>
        <p:spPr>
          <a:xfrm>
            <a:off x="1916810" y="4099913"/>
            <a:ext cx="18476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200" dirty="0" smtClean="0"/>
              <a:t>Patriciërs</a:t>
            </a:r>
            <a:endParaRPr lang="nl-BE" sz="2200" dirty="0"/>
          </a:p>
        </p:txBody>
      </p:sp>
      <p:sp>
        <p:nvSpPr>
          <p:cNvPr id="8" name="Tekstvak 7"/>
          <p:cNvSpPr txBox="1"/>
          <p:nvPr/>
        </p:nvSpPr>
        <p:spPr>
          <a:xfrm>
            <a:off x="4348770" y="4076440"/>
            <a:ext cx="18476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200" dirty="0" smtClean="0"/>
              <a:t>Plebejers</a:t>
            </a:r>
            <a:endParaRPr lang="nl-BE" sz="2200" dirty="0"/>
          </a:p>
        </p:txBody>
      </p:sp>
      <p:sp>
        <p:nvSpPr>
          <p:cNvPr id="9" name="Tekstvak 8"/>
          <p:cNvSpPr txBox="1"/>
          <p:nvPr/>
        </p:nvSpPr>
        <p:spPr>
          <a:xfrm>
            <a:off x="7037771" y="4038340"/>
            <a:ext cx="18476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200" dirty="0" smtClean="0"/>
              <a:t>Slaven</a:t>
            </a:r>
            <a:endParaRPr lang="nl-BE" sz="2200" dirty="0"/>
          </a:p>
        </p:txBody>
      </p:sp>
    </p:spTree>
    <p:extLst>
      <p:ext uri="{BB962C8B-B14F-4D97-AF65-F5344CB8AC3E}">
        <p14:creationId xmlns:p14="http://schemas.microsoft.com/office/powerpoint/2010/main" val="57488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Rollenspel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200" dirty="0" smtClean="0"/>
              <a:t>Senaat = voor de wet</a:t>
            </a:r>
          </a:p>
          <a:p>
            <a:r>
              <a:rPr lang="nl-BE" sz="2200" dirty="0" smtClean="0"/>
              <a:t>Volksvergadering = tegen de wet</a:t>
            </a:r>
          </a:p>
          <a:p>
            <a:r>
              <a:rPr lang="nl-BE" sz="2200" dirty="0" smtClean="0"/>
              <a:t>Lees je kaartjes</a:t>
            </a:r>
          </a:p>
          <a:p>
            <a:r>
              <a:rPr lang="nl-BE" sz="2200" dirty="0" smtClean="0"/>
              <a:t>Overleg even</a:t>
            </a:r>
          </a:p>
          <a:p>
            <a:r>
              <a:rPr lang="nl-BE" sz="2200" dirty="0" smtClean="0"/>
              <a:t>Luister naar elkaar</a:t>
            </a:r>
          </a:p>
          <a:p>
            <a:r>
              <a:rPr lang="nl-BE" sz="2200" dirty="0" smtClean="0"/>
              <a:t>Steek je hand op als je iets wil zeggen</a:t>
            </a:r>
          </a:p>
          <a:p>
            <a:endParaRPr lang="nl-BE" sz="2200" dirty="0" smtClean="0"/>
          </a:p>
        </p:txBody>
      </p:sp>
    </p:spTree>
    <p:extLst>
      <p:ext uri="{BB962C8B-B14F-4D97-AF65-F5344CB8AC3E}">
        <p14:creationId xmlns:p14="http://schemas.microsoft.com/office/powerpoint/2010/main" val="368540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Type hout</Template>
  <TotalTime>82</TotalTime>
  <Words>185</Words>
  <Application>Microsoft Office PowerPoint</Application>
  <PresentationFormat>Aangepast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Houttype</vt:lpstr>
      <vt:lpstr>De Romeinse Republiek</vt:lpstr>
      <vt:lpstr>Probleemstellingen</vt:lpstr>
      <vt:lpstr>Laatste koning</vt:lpstr>
      <vt:lpstr>Republiek</vt:lpstr>
      <vt:lpstr>Wat?</vt:lpstr>
      <vt:lpstr>BRON</vt:lpstr>
      <vt:lpstr>Ruimte</vt:lpstr>
      <vt:lpstr>Standenmaatschappij</vt:lpstr>
      <vt:lpstr>Rollenspel</vt:lpstr>
      <vt:lpstr>Verschillende taken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Romeinse Republiek</dc:title>
  <dc:creator>Sien De Smet</dc:creator>
  <cp:lastModifiedBy>Karen Cromheeke</cp:lastModifiedBy>
  <cp:revision>12</cp:revision>
  <dcterms:created xsi:type="dcterms:W3CDTF">2016-04-15T14:28:52Z</dcterms:created>
  <dcterms:modified xsi:type="dcterms:W3CDTF">2016-04-25T11:21:15Z</dcterms:modified>
</cp:coreProperties>
</file>