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6" r:id="rId6"/>
    <p:sldId id="267" r:id="rId7"/>
    <p:sldId id="265" r:id="rId8"/>
    <p:sldId id="262" r:id="rId9"/>
    <p:sldId id="263" r:id="rId10"/>
    <p:sldId id="264" r:id="rId11"/>
    <p:sldId id="268" r:id="rId12"/>
    <p:sldId id="269" r:id="rId1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62DD0-1BF5-4299-AE32-F799599BAA70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03404-46EB-4DB7-B9CC-96629E4D32F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78097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81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063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133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7603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701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026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4314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76252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847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556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009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8777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00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89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8970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70285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7485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EF93220-A973-4F53-96E0-F1262A684BE7}" type="datetimeFigureOut">
              <a:rPr lang="nl-BE" smtClean="0"/>
              <a:t>8/04/2016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BC1ABCE-E064-433D-99DB-94D3666B63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8774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Otu5ATf6p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1085851"/>
            <a:ext cx="9774238" cy="2838450"/>
          </a:xfrm>
        </p:spPr>
        <p:txBody>
          <a:bodyPr>
            <a:normAutofit/>
          </a:bodyPr>
          <a:lstStyle/>
          <a:p>
            <a:r>
              <a:rPr lang="nl-BE" sz="4800" b="1" dirty="0" smtClean="0">
                <a:solidFill>
                  <a:schemeClr val="tx1"/>
                </a:solidFill>
              </a:rPr>
              <a:t>Het Oude Nabije Oosten: </a:t>
            </a:r>
            <a:br>
              <a:rPr lang="nl-BE" sz="4800" b="1" dirty="0" smtClean="0">
                <a:solidFill>
                  <a:schemeClr val="tx1"/>
                </a:solidFill>
              </a:rPr>
            </a:br>
            <a:r>
              <a:rPr lang="nl-BE" sz="4800" b="1" dirty="0" smtClean="0">
                <a:solidFill>
                  <a:schemeClr val="tx1"/>
                </a:solidFill>
              </a:rPr>
              <a:t>Het ontstaan van stroomculturen</a:t>
            </a:r>
            <a:endParaRPr lang="nl-BE" sz="4800" b="1" dirty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1028362" y="6534150"/>
            <a:ext cx="1163638" cy="323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1100" dirty="0" smtClean="0">
                <a:solidFill>
                  <a:schemeClr val="tx1"/>
                </a:solidFill>
              </a:rPr>
              <a:t>Sien De Smet</a:t>
            </a:r>
            <a:endParaRPr lang="nl-B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7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Werkblaadje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08398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Voordeel irrigatielandbouw</a:t>
            </a:r>
          </a:p>
          <a:p>
            <a:pPr lvl="1"/>
            <a:r>
              <a:rPr lang="nl-BE" sz="2200" dirty="0" smtClean="0"/>
              <a:t>Productiever dan regenlandbouw</a:t>
            </a:r>
          </a:p>
          <a:p>
            <a:r>
              <a:rPr lang="nl-BE" sz="2400" dirty="0" smtClean="0"/>
              <a:t>Nadeel irrigatielandbouw</a:t>
            </a:r>
          </a:p>
          <a:p>
            <a:pPr lvl="1"/>
            <a:r>
              <a:rPr lang="nl-BE" sz="2200" dirty="0"/>
              <a:t>K</a:t>
            </a:r>
            <a:r>
              <a:rPr lang="nl-BE" sz="2200" dirty="0" smtClean="0"/>
              <a:t>unstmatig</a:t>
            </a:r>
          </a:p>
          <a:p>
            <a:pPr lvl="1"/>
            <a:endParaRPr lang="nl-BE" sz="22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6833" t="8375" r="52418" b="4964"/>
          <a:stretch/>
        </p:blipFill>
        <p:spPr>
          <a:xfrm>
            <a:off x="6731000" y="6172"/>
            <a:ext cx="5461000" cy="685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3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Wat met de grootte van het gebied?</a:t>
            </a:r>
            <a:endParaRPr lang="nl-BE" sz="4000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836612" y="2345267"/>
            <a:ext cx="8534400" cy="3083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 smtClean="0"/>
              <a:t>Uitbreiding</a:t>
            </a:r>
          </a:p>
          <a:p>
            <a:r>
              <a:rPr lang="nl-BE" sz="2400" dirty="0" smtClean="0"/>
              <a:t>Geen stad meer, maar een rijk</a:t>
            </a:r>
          </a:p>
          <a:p>
            <a:r>
              <a:rPr lang="nl-BE" sz="2400" dirty="0" smtClean="0"/>
              <a:t>Handel</a:t>
            </a:r>
            <a:endParaRPr lang="nl-BE" sz="1800" dirty="0" smtClean="0"/>
          </a:p>
        </p:txBody>
      </p:sp>
    </p:spTree>
    <p:extLst>
      <p:ext uri="{BB962C8B-B14F-4D97-AF65-F5344CB8AC3E}">
        <p14:creationId xmlns:p14="http://schemas.microsoft.com/office/powerpoint/2010/main" val="375511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1085851"/>
            <a:ext cx="9774238" cy="2838450"/>
          </a:xfrm>
        </p:spPr>
        <p:txBody>
          <a:bodyPr>
            <a:normAutofit/>
          </a:bodyPr>
          <a:lstStyle/>
          <a:p>
            <a:r>
              <a:rPr lang="nl-BE" sz="4800" b="1" dirty="0" smtClean="0">
                <a:solidFill>
                  <a:schemeClr val="tx1"/>
                </a:solidFill>
                <a:hlinkClick r:id="rId2"/>
              </a:rPr>
              <a:t>Bedankt voor jullie aandacht!</a:t>
            </a:r>
            <a:endParaRPr lang="nl-BE" sz="4800" b="1" dirty="0">
              <a:solidFill>
                <a:schemeClr val="tx1"/>
              </a:solidFill>
              <a:hlinkClick r:id="rId2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1028362" y="6534150"/>
            <a:ext cx="1163638" cy="323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1100" dirty="0" smtClean="0">
                <a:solidFill>
                  <a:schemeClr val="tx1"/>
                </a:solidFill>
              </a:rPr>
              <a:t>Sien De Smet</a:t>
            </a:r>
            <a:endParaRPr lang="nl-B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1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Probleemstellingen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08398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Waar zijn de stroomculturen ontstaan? </a:t>
            </a:r>
          </a:p>
          <a:p>
            <a:r>
              <a:rPr lang="nl-BE" sz="2400" dirty="0" smtClean="0"/>
              <a:t>Wat zijn de voor- en nadelen van </a:t>
            </a:r>
            <a:r>
              <a:rPr lang="nl-BE" sz="2400" dirty="0" smtClean="0"/>
              <a:t>irrigatielandbouw ten opzichte </a:t>
            </a:r>
            <a:r>
              <a:rPr lang="nl-BE" sz="2400" smtClean="0"/>
              <a:t>van regenlandbouw?</a:t>
            </a:r>
            <a:endParaRPr lang="nl-BE" sz="2400" dirty="0" smtClean="0"/>
          </a:p>
          <a:p>
            <a:r>
              <a:rPr lang="nl-BE" sz="2400" dirty="0" smtClean="0"/>
              <a:t>Hoe zijn steden ontstaan?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86467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Wat als de rivier overstroomt?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08398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Slib </a:t>
            </a:r>
            <a:r>
              <a:rPr lang="nl-BE" sz="1800" dirty="0" smtClean="0"/>
              <a:t>(0,5 mm- 1 mm dik)</a:t>
            </a:r>
          </a:p>
          <a:p>
            <a:r>
              <a:rPr lang="nl-BE" sz="2400" dirty="0" smtClean="0"/>
              <a:t>Grond wordt vruchtbaar</a:t>
            </a:r>
          </a:p>
        </p:txBody>
      </p:sp>
    </p:spTree>
    <p:extLst>
      <p:ext uri="{BB962C8B-B14F-4D97-AF65-F5344CB8AC3E}">
        <p14:creationId xmlns:p14="http://schemas.microsoft.com/office/powerpoint/2010/main" val="85019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Irrigatiesysteem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08398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Kanalen graven</a:t>
            </a:r>
          </a:p>
          <a:p>
            <a:r>
              <a:rPr lang="nl-BE" sz="2400" dirty="0" err="1" smtClean="0"/>
              <a:t>Shaduf</a:t>
            </a:r>
            <a:endParaRPr lang="nl-BE" sz="2400" dirty="0" smtClean="0"/>
          </a:p>
          <a:p>
            <a:r>
              <a:rPr lang="nl-BE" sz="2400" dirty="0" smtClean="0"/>
              <a:t>Waterbekkens graven </a:t>
            </a:r>
          </a:p>
          <a:p>
            <a:r>
              <a:rPr lang="nl-BE" sz="2400" dirty="0" smtClean="0"/>
              <a:t>Dijken bouwen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4285" t="39460" r="57334" b="22952"/>
          <a:stretch/>
        </p:blipFill>
        <p:spPr>
          <a:xfrm>
            <a:off x="8606972" y="2141719"/>
            <a:ext cx="3664858" cy="421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130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Stijging landbouwproductie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083983"/>
          </a:xfrm>
        </p:spPr>
        <p:txBody>
          <a:bodyPr>
            <a:normAutofit/>
          </a:bodyPr>
          <a:lstStyle/>
          <a:p>
            <a:r>
              <a:rPr lang="nl-BE" sz="2400" dirty="0" smtClean="0"/>
              <a:t>Leider</a:t>
            </a:r>
          </a:p>
          <a:p>
            <a:r>
              <a:rPr lang="nl-BE" sz="2400" dirty="0" smtClean="0"/>
              <a:t>Voedsel opslaan in schuren</a:t>
            </a:r>
          </a:p>
          <a:p>
            <a:r>
              <a:rPr lang="nl-BE" sz="2400" b="1" dirty="0" smtClean="0"/>
              <a:t>= stijging bevolking </a:t>
            </a:r>
          </a:p>
          <a:p>
            <a:r>
              <a:rPr lang="nl-BE" sz="3200" b="1" dirty="0" smtClean="0">
                <a:sym typeface="Wingdings" panose="05000000000000000000" pitchFamily="2" charset="2"/>
              </a:rPr>
              <a:t> stad</a:t>
            </a:r>
            <a:endParaRPr lang="nl-BE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97364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Landbouwmaatschappij </a:t>
            </a:r>
            <a:r>
              <a:rPr lang="nl-BE" sz="4000" dirty="0" smtClean="0">
                <a:sym typeface="Wingdings" panose="05000000000000000000" pitchFamily="2" charset="2"/>
              </a:rPr>
              <a:t> Complexe samenleving</a:t>
            </a:r>
            <a:endParaRPr lang="nl-BE" sz="4000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836612" y="2345267"/>
            <a:ext cx="8534400" cy="3083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 smtClean="0"/>
              <a:t>Bakker, timmerman, pottenbakker</a:t>
            </a:r>
          </a:p>
          <a:p>
            <a:r>
              <a:rPr lang="nl-BE" sz="2400" dirty="0" smtClean="0"/>
              <a:t>Betaling?</a:t>
            </a:r>
          </a:p>
          <a:p>
            <a:r>
              <a:rPr lang="nl-BE" sz="2400" dirty="0" smtClean="0"/>
              <a:t>Controle?</a:t>
            </a:r>
            <a:endParaRPr lang="nl-BE" sz="1800" dirty="0" smtClean="0"/>
          </a:p>
        </p:txBody>
      </p:sp>
    </p:spTree>
    <p:extLst>
      <p:ext uri="{BB962C8B-B14F-4D97-AF65-F5344CB8AC3E}">
        <p14:creationId xmlns:p14="http://schemas.microsoft.com/office/powerpoint/2010/main" val="230119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012" y="1"/>
            <a:ext cx="10288588" cy="1003300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Werkboek p131, vraag 4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511247"/>
          </a:xfrm>
        </p:spPr>
        <p:txBody>
          <a:bodyPr>
            <a:normAutofit/>
          </a:bodyPr>
          <a:lstStyle/>
          <a:p>
            <a:endParaRPr lang="nl-BE" sz="1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7667" t="24667" r="18666" b="12815"/>
          <a:stretch/>
        </p:blipFill>
        <p:spPr>
          <a:xfrm>
            <a:off x="900112" y="900489"/>
            <a:ext cx="8866188" cy="5809831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63700" y="4914900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676900" y="983184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 smtClean="0">
                <a:solidFill>
                  <a:schemeClr val="bg1"/>
                </a:solidFill>
              </a:rPr>
              <a:t>2</a:t>
            </a:r>
            <a:endParaRPr lang="nl-BE" sz="2800" dirty="0">
              <a:solidFill>
                <a:schemeClr val="bg1"/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5562600" y="2142067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Tekstvak 8"/>
          <p:cNvSpPr txBox="1"/>
          <p:nvPr/>
        </p:nvSpPr>
        <p:spPr>
          <a:xfrm>
            <a:off x="5492750" y="4889500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Ovaal 9"/>
          <p:cNvSpPr/>
          <p:nvPr/>
        </p:nvSpPr>
        <p:spPr>
          <a:xfrm>
            <a:off x="5378450" y="5463520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ekstvak 10"/>
          <p:cNvSpPr txBox="1"/>
          <p:nvPr/>
        </p:nvSpPr>
        <p:spPr>
          <a:xfrm>
            <a:off x="2965450" y="2908300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 smtClean="0">
                <a:solidFill>
                  <a:schemeClr val="bg1"/>
                </a:solidFill>
              </a:rPr>
              <a:t>4</a:t>
            </a:r>
            <a:endParaRPr lang="nl-BE" sz="2800" dirty="0">
              <a:solidFill>
                <a:schemeClr val="bg1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2851150" y="3482320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Ovaal 12"/>
          <p:cNvSpPr/>
          <p:nvPr/>
        </p:nvSpPr>
        <p:spPr>
          <a:xfrm>
            <a:off x="2845594" y="4134253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Tekstvak 13"/>
          <p:cNvSpPr txBox="1"/>
          <p:nvPr/>
        </p:nvSpPr>
        <p:spPr>
          <a:xfrm>
            <a:off x="1594644" y="957793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" name="Ovaal 14"/>
          <p:cNvSpPr/>
          <p:nvPr/>
        </p:nvSpPr>
        <p:spPr>
          <a:xfrm>
            <a:off x="912812" y="1531761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Ovaal 15"/>
          <p:cNvSpPr/>
          <p:nvPr/>
        </p:nvSpPr>
        <p:spPr>
          <a:xfrm>
            <a:off x="1549400" y="2142066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Tekstvak 16"/>
          <p:cNvSpPr txBox="1"/>
          <p:nvPr/>
        </p:nvSpPr>
        <p:spPr>
          <a:xfrm>
            <a:off x="6750844" y="2888317"/>
            <a:ext cx="36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 smtClean="0">
                <a:solidFill>
                  <a:schemeClr val="bg1"/>
                </a:solidFill>
              </a:rPr>
              <a:t>6</a:t>
            </a:r>
            <a:endParaRPr lang="nl-BE" sz="2800" dirty="0">
              <a:solidFill>
                <a:schemeClr val="bg1"/>
              </a:solidFill>
            </a:endParaRPr>
          </a:p>
        </p:txBody>
      </p:sp>
      <p:sp>
        <p:nvSpPr>
          <p:cNvPr id="18" name="Ovaal 17"/>
          <p:cNvSpPr/>
          <p:nvPr/>
        </p:nvSpPr>
        <p:spPr>
          <a:xfrm>
            <a:off x="6661547" y="3482320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Ovaal 18"/>
          <p:cNvSpPr/>
          <p:nvPr/>
        </p:nvSpPr>
        <p:spPr>
          <a:xfrm>
            <a:off x="6046391" y="4134253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Ovaal 19"/>
          <p:cNvSpPr/>
          <p:nvPr/>
        </p:nvSpPr>
        <p:spPr>
          <a:xfrm>
            <a:off x="6059091" y="3486553"/>
            <a:ext cx="596900" cy="60113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669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Werkboek p130, vraag d + e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1532467"/>
            <a:ext cx="8534400" cy="3511247"/>
          </a:xfrm>
        </p:spPr>
        <p:txBody>
          <a:bodyPr>
            <a:normAutofit/>
          </a:bodyPr>
          <a:lstStyle/>
          <a:p>
            <a:r>
              <a:rPr lang="nl-BE" sz="2400" dirty="0" smtClean="0"/>
              <a:t>Er werden kanalen en waterbekken gegraven. Op deze manier kon men een heel jaar gebruik maken van het water. Ze bouwden ook dijkjes om hun huizen te beschermen.</a:t>
            </a: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84212" y="2780700"/>
            <a:ext cx="8534400" cy="3511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smtClean="0"/>
              <a:t>Irrigatiesysteem </a:t>
            </a:r>
            <a:r>
              <a:rPr lang="nl-BE" sz="2400" smtClean="0">
                <a:sym typeface="Wingdings" panose="05000000000000000000" pitchFamily="2" charset="2"/>
              </a:rPr>
              <a:t> </a:t>
            </a:r>
            <a:endParaRPr lang="nl-BE" sz="1800" dirty="0" smtClean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84212" y="2780700"/>
            <a:ext cx="8534400" cy="3511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 smtClean="0"/>
              <a:t>Irrigatiesysteem </a:t>
            </a:r>
            <a:r>
              <a:rPr lang="nl-BE" sz="2400" dirty="0" smtClean="0">
                <a:sym typeface="Wingdings" panose="05000000000000000000" pitchFamily="2" charset="2"/>
              </a:rPr>
              <a:t> irrigeren</a:t>
            </a:r>
            <a:endParaRPr lang="nl-BE" sz="1800" dirty="0" smtClean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684212" y="2780700"/>
            <a:ext cx="8534400" cy="3511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sz="2400" dirty="0" smtClean="0"/>
              <a:t>Irrigatiesysteem </a:t>
            </a:r>
            <a:r>
              <a:rPr lang="nl-BE" sz="2400" dirty="0" smtClean="0">
                <a:sym typeface="Wingdings" panose="05000000000000000000" pitchFamily="2" charset="2"/>
              </a:rPr>
              <a:t> irrigeren  bevloeien met water</a:t>
            </a:r>
            <a:endParaRPr lang="nl-BE" sz="1800" dirty="0" smtClean="0"/>
          </a:p>
        </p:txBody>
      </p:sp>
    </p:spTree>
    <p:extLst>
      <p:ext uri="{BB962C8B-B14F-4D97-AF65-F5344CB8AC3E}">
        <p14:creationId xmlns:p14="http://schemas.microsoft.com/office/powerpoint/2010/main" val="212361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288588" cy="1507067"/>
          </a:xfrm>
        </p:spPr>
        <p:txBody>
          <a:bodyPr>
            <a:normAutofit/>
          </a:bodyPr>
          <a:lstStyle/>
          <a:p>
            <a:r>
              <a:rPr lang="nl-BE" sz="4000" dirty="0" smtClean="0"/>
              <a:t>Werkboek p127, vraag d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511247"/>
          </a:xfrm>
        </p:spPr>
        <p:txBody>
          <a:bodyPr>
            <a:normAutofit/>
          </a:bodyPr>
          <a:lstStyle/>
          <a:p>
            <a:r>
              <a:rPr lang="nl-BE" sz="2400" dirty="0" err="1" smtClean="0"/>
              <a:t>Shaduf</a:t>
            </a:r>
            <a:r>
              <a:rPr lang="nl-BE" sz="2400" dirty="0" smtClean="0"/>
              <a:t>: Men kan het water, op deze manier, naar hoger gelegen plaatsen leiden. Zo werd de grond daar ook vruchtbaar.</a:t>
            </a:r>
            <a:endParaRPr lang="nl-BE" sz="18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24285" t="39460" r="57334" b="22952"/>
          <a:stretch/>
        </p:blipFill>
        <p:spPr>
          <a:xfrm>
            <a:off x="8606972" y="2141719"/>
            <a:ext cx="3664858" cy="421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24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562</TotalTime>
  <Words>208</Words>
  <Application>Microsoft Office PowerPoint</Application>
  <PresentationFormat>Breedbeeld</PresentationFormat>
  <Paragraphs>48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Wingdings</vt:lpstr>
      <vt:lpstr>Wingdings 3</vt:lpstr>
      <vt:lpstr>Segment</vt:lpstr>
      <vt:lpstr>PowerPoint-presentatie</vt:lpstr>
      <vt:lpstr>Probleemstellingen</vt:lpstr>
      <vt:lpstr>Wat als de rivier overstroomt?</vt:lpstr>
      <vt:lpstr>Irrigatiesysteem</vt:lpstr>
      <vt:lpstr>Stijging landbouwproductie</vt:lpstr>
      <vt:lpstr>Landbouwmaatschappij  Complexe samenleving</vt:lpstr>
      <vt:lpstr>Werkboek p131, vraag 4</vt:lpstr>
      <vt:lpstr>Werkboek p130, vraag d + e</vt:lpstr>
      <vt:lpstr>Werkboek p127, vraag d</vt:lpstr>
      <vt:lpstr>Werkblaadje</vt:lpstr>
      <vt:lpstr>Wat met de grootte van het gebied?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Sien De Smet</dc:creator>
  <cp:lastModifiedBy>Sien De Smet</cp:lastModifiedBy>
  <cp:revision>36</cp:revision>
  <dcterms:created xsi:type="dcterms:W3CDTF">2016-04-07T08:37:46Z</dcterms:created>
  <dcterms:modified xsi:type="dcterms:W3CDTF">2016-04-08T15:29:47Z</dcterms:modified>
</cp:coreProperties>
</file>